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3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7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1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4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8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4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0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90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0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15D7C-E1DD-4F87-8753-0A4EC019B095}" type="datetimeFigureOut">
              <a:rPr lang="en-US" smtClean="0"/>
              <a:t>10/13/2016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1810D-7225-4611-8C1B-0C872797A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23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31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Andras Timar</dc:creator>
  <cp:lastModifiedBy>Andras Timar</cp:lastModifiedBy>
  <cp:revision>1</cp:revision>
  <dcterms:created xsi:type="dcterms:W3CDTF">2016-10-13T07:12:53Z</dcterms:created>
  <dcterms:modified xsi:type="dcterms:W3CDTF">2016-10-13T07:13:06Z</dcterms:modified>
</cp:coreProperties>
</file>